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6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6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EAD70-C9B6-43C8-90AE-C3A4C0BA4BA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146122" y="2100982"/>
            <a:ext cx="966243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Xây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Dựng Website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Bán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hụ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iện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Điện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Tử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Goojodoq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235408" y="4801789"/>
            <a:ext cx="3347285" cy="1503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GVHD: Ths Phạm Minh Đương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SVTH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Châu Thanh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Thiện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MSSV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110122163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Lớp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DA22TTC</a:t>
            </a:r>
            <a:endParaRPr lang="en-US" dirty="0"/>
          </a:p>
        </p:txBody>
      </p:sp>
      <p:pic>
        <p:nvPicPr>
          <p:cNvPr id="7" name="Picture 2" descr="Tập tin:Logo Trường Đại học Trà Vinh.pn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" y="85283"/>
            <a:ext cx="1208449" cy="12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1"/>
          <p:cNvSpPr/>
          <p:nvPr/>
        </p:nvSpPr>
        <p:spPr>
          <a:xfrm>
            <a:off x="3895273" y="130775"/>
            <a:ext cx="4164133" cy="115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Trường </a:t>
            </a:r>
            <a:r>
              <a:rPr lang="en-US" sz="2000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Đại Học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Trà </a:t>
            </a:r>
            <a:r>
              <a:rPr lang="en-US" sz="200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Vinh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Trường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Kỹ </a:t>
            </a:r>
            <a:r>
              <a:rPr lang="en-US" sz="200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thuật </a:t>
            </a:r>
            <a:r>
              <a:rPr lang="en-US" sz="2000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</a:t>
            </a:r>
            <a:r>
              <a:rPr lang="en-US" sz="200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Công </a:t>
            </a:r>
            <a:r>
              <a:rPr lang="en-US" sz="2000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nghệ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Khoa Công Nghệ Thông Tin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1922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ình nền Powerpoint cảm ơn cuối slide đẹp mắ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7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</a:t>
            </a:r>
            <a:r>
              <a:rPr lang="en-US" sz="3600" b="1" dirty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 &amp; Mục tiêu dự án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7574280" y="1726644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thực hiện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74278" y="2094785"/>
            <a:ext cx="3842403" cy="1323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Nhu cầu mua sắm online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mạnh nên nhãn hiệu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Goojodoq cần kênh bán hàng chuyên nghiệp và quản lý kho tự động để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cạnh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tranh với thị trường.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4280" y="3660219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chính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74277" y="4068976"/>
            <a:ext cx="3842403" cy="1994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Xây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dựng website TMĐT chuyên nghiệp, quy trình mua bán rõ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ràng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Tối ưu UI/UX cho mọi thiết bị.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Số hóa quản lý: kho, đơn hàng, doanh thu báo cáo real-time.</a:t>
            </a:r>
            <a:endParaRPr lang="en-US" sz="1600" smtClean="0"/>
          </a:p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endParaRPr lang="en-US" sz="1600" smtClean="0"/>
          </a:p>
          <a:p>
            <a:pPr algn="l">
              <a:lnSpc>
                <a:spcPts val="2550"/>
              </a:lnSpc>
              <a:buSzPct val="100000"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4279" y="4957763"/>
            <a:ext cx="38424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pic>
        <p:nvPicPr>
          <p:cNvPr id="1026" name="Picture 2" descr="Bùng nổ hơn 4 triệu đơn hàng trong 60 giờ mua sắm trực tuyến Việt Nam -  VnEc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1" y="1511345"/>
            <a:ext cx="7011699" cy="46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7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/>
          <p:nvPr/>
        </p:nvSpPr>
        <p:spPr>
          <a:xfrm>
            <a:off x="1005128" y="1760101"/>
            <a:ext cx="140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05127" y="2202239"/>
            <a:ext cx="3913102" cy="109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HTML5, CSS3, JavaScript,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giao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diện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hiện đại và thân thiện với mọi thiết bị.</a:t>
            </a:r>
            <a:endParaRPr lang="en-US" dirty="0"/>
          </a:p>
        </p:txBody>
      </p:sp>
      <p:sp>
        <p:nvSpPr>
          <p:cNvPr id="9" name="Text 3"/>
          <p:cNvSpPr/>
          <p:nvPr/>
        </p:nvSpPr>
        <p:spPr>
          <a:xfrm>
            <a:off x="7012885" y="1821275"/>
            <a:ext cx="1338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993045" y="2202239"/>
            <a:ext cx="46189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lý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nghiệp vụ mạnh mẽ và xây dựng RESTful API hiệu năng cao.</a:t>
            </a:r>
            <a:endParaRPr lang="en-US" dirty="0"/>
          </a:p>
        </p:txBody>
      </p:sp>
      <p:sp>
        <p:nvSpPr>
          <p:cNvPr id="12" name="Text 5"/>
          <p:cNvSpPr/>
          <p:nvPr/>
        </p:nvSpPr>
        <p:spPr>
          <a:xfrm>
            <a:off x="1084671" y="3906551"/>
            <a:ext cx="1321179" cy="42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84671" y="4323040"/>
            <a:ext cx="4757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</a:t>
            </a:r>
            <a:r>
              <a:rPr lang="vi-VN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uản lý cơ sở dữ liệu quan hệ chặt chẽ (Users, Products, Orders, Vouchers)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5" name="Text 7"/>
          <p:cNvSpPr/>
          <p:nvPr/>
        </p:nvSpPr>
        <p:spPr>
          <a:xfrm>
            <a:off x="7112040" y="3938474"/>
            <a:ext cx="89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112039" y="4312057"/>
            <a:ext cx="4597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Git/GitHub/GitHub Action,Docker kiểm thử API,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PayOS t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ích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toán.</a:t>
            </a:r>
            <a:endParaRPr lang="en-US" dirty="0"/>
          </a:p>
        </p:txBody>
      </p:sp>
      <p:sp>
        <p:nvSpPr>
          <p:cNvPr id="17" name="Text 0"/>
          <p:cNvSpPr/>
          <p:nvPr/>
        </p:nvSpPr>
        <p:spPr>
          <a:xfrm>
            <a:off x="721639" y="566976"/>
            <a:ext cx="55104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Công nghệ &amp; Công cụ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080" name="Picture 8" descr="Front-End Icons - Free SVG &amp; PNG Front-End Images -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6" y="1617200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ackend - Free seo and web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63" y="1658125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atabase icon. vector icon for your website, mobile, presentation, and logo  design. 26753186 Vector Art at Vectee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2" y="3693319"/>
            <a:ext cx="782524" cy="7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ẫu Bảo Trì Logo Biểu Tượng Công Cụ Dấu Hiệu Vectơ, Hình ảnh Chuyên Nghiệp  - Pngt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22" y="3598922"/>
            <a:ext cx="971318" cy="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59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55104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Phân tích hệ thống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5556069" y="1829751"/>
            <a:ext cx="5765074" cy="118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hình Client-Server với Node.js RESTful API xử lý trung tâm, đảm bảo hiệu năng và bảo mật cho luồng dữ liệu hai chiều.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556069" y="2762287"/>
            <a:ext cx="1785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Tác nhân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556069" y="3991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vi-VN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Cơ sở dữ liệu</a:t>
            </a:r>
            <a:endParaRPr lang="en-US" sz="2000" dirty="0"/>
          </a:p>
        </p:txBody>
      </p:sp>
      <p:sp>
        <p:nvSpPr>
          <p:cNvPr id="18" name="Text 6"/>
          <p:cNvSpPr/>
          <p:nvPr/>
        </p:nvSpPr>
        <p:spPr>
          <a:xfrm>
            <a:off x="5556069" y="149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Kiến trúc tổng quan</a:t>
            </a:r>
            <a:endParaRPr lang="en-US" sz="2000" dirty="0"/>
          </a:p>
        </p:txBody>
      </p:sp>
      <p:sp>
        <p:nvSpPr>
          <p:cNvPr id="21" name="Text 1"/>
          <p:cNvSpPr/>
          <p:nvPr/>
        </p:nvSpPr>
        <p:spPr>
          <a:xfrm>
            <a:off x="5556069" y="3090174"/>
            <a:ext cx="6479177" cy="828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Khách hàng: Tìm kiếm, Mua sắm, Thanh toán &amp; Quản lý đơn hàng.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trị viê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Vận hành hệ thống, Quản lý kho, Xử lý đơn &amp; Thống kê.</a:t>
            </a:r>
            <a:endParaRPr lang="en-US" sz="1600" dirty="0"/>
          </a:p>
        </p:txBody>
      </p:sp>
      <p:sp>
        <p:nvSpPr>
          <p:cNvPr id="22" name="Text 1"/>
          <p:cNvSpPr/>
          <p:nvPr/>
        </p:nvSpPr>
        <p:spPr>
          <a:xfrm>
            <a:off x="5556069" y="4384718"/>
            <a:ext cx="6479177" cy="124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Người dùng: Phân quyền Guest/Member/Admin.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Sản phẩm &amp; Danh mục: Quản lý danh mục hàng hóa.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Đơn hàng &amp; Vouchers: Xử lý giao dịch và khuyến mãi.</a:t>
            </a:r>
            <a:endParaRPr lang="en-US" sz="1600" dirty="0"/>
          </a:p>
        </p:txBody>
      </p:sp>
      <p:pic>
        <p:nvPicPr>
          <p:cNvPr id="1024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8" y="1281888"/>
            <a:ext cx="4423956" cy="539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5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627134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khách hàng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5904414" y="1533566"/>
            <a:ext cx="5904409" cy="4106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Tìm kiếm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sản phẩm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Hệ thống tìm kiếm kết hợp bộ lọc đa tầng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khách 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dễ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tiếp cận sản phẩm mong muốn.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Trải nghiệm sản phẩm trực quan: Cung cấp thông tin chi tiết với hình ảnh sắc nét, thông số kỹ thuật đầy đủ.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Quy trình mua sắm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dễ đang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Giỏ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tự động tính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tổng chi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phí,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 phép áp dụng mã giảm giá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ngay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tại bước thanh toán.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toán đa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dạng: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cổng thanh toán PayOS an toàn, hỗ trợ đầy đủ các phương thức từ COD đến chuyển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khoản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 nhân hóa người dùng: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phép lưu sổ địa chỉ, xem lịch sử mua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theo dõi trạng thái đơn hàng theo thời gian thực.</a:t>
            </a:r>
            <a:endParaRPr lang="en-US" sz="1600" dirty="0"/>
          </a:p>
        </p:txBody>
      </p:sp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300855" y="1533566"/>
            <a:ext cx="2763835" cy="22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1442"/>
          <a:stretch/>
        </p:blipFill>
        <p:spPr bwMode="auto">
          <a:xfrm>
            <a:off x="3257418" y="1533566"/>
            <a:ext cx="2583746" cy="223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29" y="3971109"/>
            <a:ext cx="3592573" cy="232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7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608846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quản trị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470472" y="1867940"/>
            <a:ext cx="4972591" cy="341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Thống kê doanh thu và đơn hàng qua biểu đồ trực quan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Quản lý thêm/sửa/xóa sản phẩm và kiểm soát tồn kho chính xác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Đơn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Xử lý quy trình duyệt đơn, vận chuyển và in hóa đơn khép kín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Tạo và quản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lý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giảm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giá.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Hỗ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trợ: Tiếp nhận và giải quyết yêu cầu, khiếu nại từ khách hàng.</a:t>
            </a:r>
            <a:endParaRPr lang="en-US" sz="1600" dirty="0"/>
          </a:p>
        </p:txBody>
      </p:sp>
      <p:pic>
        <p:nvPicPr>
          <p:cNvPr id="1026" name="Picture 2" descr="Screenshot 2025-12-25 20335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/>
          <a:stretch/>
        </p:blipFill>
        <p:spPr bwMode="auto">
          <a:xfrm>
            <a:off x="740232" y="1443263"/>
            <a:ext cx="5198972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" r="5845" b="1128"/>
          <a:stretch/>
        </p:blipFill>
        <p:spPr bwMode="auto">
          <a:xfrm>
            <a:off x="429155" y="4013571"/>
            <a:ext cx="2762375" cy="182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92" y="4100658"/>
            <a:ext cx="2918665" cy="18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735120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Khách hàng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89585" y="1317001"/>
            <a:ext cx="82631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màn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hình chính để thể hiện trải nghiệm mua sắm đơn giản, nhanh, trực quan.</a:t>
            </a:r>
            <a:endParaRPr lang="en-US" sz="1600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956768" y="1799429"/>
            <a:ext cx="3188511" cy="260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0334"/>
          <a:stretch/>
        </p:blipFill>
        <p:spPr bwMode="auto">
          <a:xfrm>
            <a:off x="4458205" y="1880203"/>
            <a:ext cx="2794902" cy="24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4484537"/>
            <a:ext cx="3387040" cy="228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9" y="1841592"/>
            <a:ext cx="2729452" cy="251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8" y="4553082"/>
            <a:ext cx="4969419" cy="209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4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65064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Quản trị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021" y="1246178"/>
            <a:ext cx="10075817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quản trị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vận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hành nhanh và ra quyết định dựa trên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dữ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liệu một cách nhanh chống.</a:t>
            </a:r>
            <a:endParaRPr lang="en-US" dirty="0"/>
          </a:p>
        </p:txBody>
      </p:sp>
      <p:pic>
        <p:nvPicPr>
          <p:cNvPr id="3074" name="Picture 2" descr="Screenshot 2025-12-25 2033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1710408"/>
            <a:ext cx="57658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"/>
          <a:stretch>
            <a:fillRect/>
          </a:stretch>
        </p:blipFill>
        <p:spPr bwMode="auto">
          <a:xfrm>
            <a:off x="6462766" y="1703210"/>
            <a:ext cx="4860879" cy="234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4202294"/>
            <a:ext cx="579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83" y="4116878"/>
            <a:ext cx="4975909" cy="244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17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83352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thực hiện &amp; Hướng phát triển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03889" y="1704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</a:t>
            </a: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quả đạt được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01560" y="1704558"/>
            <a:ext cx="2633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1001489" y="2137265"/>
            <a:ext cx="4241071" cy="232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Hệ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thống hoàn thiện: Website vận hành ổn định, đáp ứng đầy đủ nghiệp vụ TMĐT từ bán hàng, quản lý kho đến báo cáo thống kê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ối ưu t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rải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nghiệm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người dùng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tương thích mọi thiết bị, tích hợp thanh toán điện tử và quy trình xử lý đơn hàng chính xác.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6204860" y="2137265"/>
            <a:ext cx="4241071" cy="271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AI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Triển khai Chatbot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hỗ trợ khách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ứ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 trí tuệ nhân tạo để gợi ý sản phẩm cá nhân hóa theo hành vi người dùng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App: Mở rộng nền tảng sang ứng dụng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sự tiện lợi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973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703</TotalTime>
  <Words>755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Inter</vt:lpstr>
      <vt:lpstr>Inter Bold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 THANH THIEN</dc:creator>
  <cp:lastModifiedBy>CHAU THANH THIEN</cp:lastModifiedBy>
  <cp:revision>15</cp:revision>
  <dcterms:created xsi:type="dcterms:W3CDTF">2025-12-25T18:04:26Z</dcterms:created>
  <dcterms:modified xsi:type="dcterms:W3CDTF">2025-12-26T05:48:47Z</dcterms:modified>
</cp:coreProperties>
</file>